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09" r:id="rId26"/>
    <p:sldId id="377" r:id="rId27"/>
    <p:sldId id="310" r:id="rId28"/>
    <p:sldId id="311" r:id="rId29"/>
    <p:sldId id="312" r:id="rId30"/>
    <p:sldId id="378" r:id="rId31"/>
    <p:sldId id="379" r:id="rId32"/>
    <p:sldId id="380" r:id="rId33"/>
    <p:sldId id="314" r:id="rId34"/>
    <p:sldId id="315" r:id="rId35"/>
    <p:sldId id="316" r:id="rId36"/>
    <p:sldId id="317" r:id="rId37"/>
    <p:sldId id="381" r:id="rId38"/>
    <p:sldId id="352" r:id="rId39"/>
    <p:sldId id="354" r:id="rId40"/>
    <p:sldId id="353" r:id="rId41"/>
    <p:sldId id="355" r:id="rId42"/>
    <p:sldId id="383" r:id="rId43"/>
    <p:sldId id="323" r:id="rId44"/>
    <p:sldId id="385" r:id="rId45"/>
    <p:sldId id="324" r:id="rId46"/>
    <p:sldId id="325" r:id="rId47"/>
    <p:sldId id="387" r:id="rId48"/>
    <p:sldId id="386" r:id="rId49"/>
    <p:sldId id="388" r:id="rId50"/>
    <p:sldId id="330" r:id="rId51"/>
    <p:sldId id="331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332" r:id="rId64"/>
    <p:sldId id="333" r:id="rId65"/>
    <p:sldId id="401" r:id="rId66"/>
    <p:sldId id="395" r:id="rId67"/>
    <p:sldId id="334" r:id="rId68"/>
    <p:sldId id="396" r:id="rId69"/>
    <p:sldId id="397" r:id="rId70"/>
    <p:sldId id="398" r:id="rId71"/>
    <p:sldId id="400" r:id="rId72"/>
    <p:sldId id="399" r:id="rId73"/>
    <p:sldId id="335" r:id="rId74"/>
    <p:sldId id="394" r:id="rId75"/>
    <p:sldId id="338" r:id="rId76"/>
    <p:sldId id="343" r:id="rId77"/>
    <p:sldId id="345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346" r:id="rId86"/>
    <p:sldId id="288" r:id="rId87"/>
    <p:sldId id="289" r:id="rId88"/>
    <p:sldId id="290" r:id="rId89"/>
    <p:sldId id="291" r:id="rId90"/>
    <p:sldId id="292" r:id="rId91"/>
    <p:sldId id="347" r:id="rId92"/>
    <p:sldId id="293" r:id="rId93"/>
    <p:sldId id="294" r:id="rId94"/>
    <p:sldId id="295" r:id="rId95"/>
    <p:sldId id="296" r:id="rId96"/>
    <p:sldId id="297" r:id="rId97"/>
    <p:sldId id="298" r:id="rId98"/>
    <p:sldId id="348" r:id="rId99"/>
    <p:sldId id="366" r:id="rId100"/>
    <p:sldId id="367" r:id="rId101"/>
    <p:sldId id="411" r:id="rId102"/>
    <p:sldId id="406" r:id="rId103"/>
    <p:sldId id="368" r:id="rId104"/>
    <p:sldId id="410" r:id="rId105"/>
    <p:sldId id="405" r:id="rId106"/>
    <p:sldId id="408" r:id="rId107"/>
    <p:sldId id="409" r:id="rId108"/>
    <p:sldId id="407" r:id="rId109"/>
    <p:sldId id="412" r:id="rId110"/>
    <p:sldId id="370" r:id="rId111"/>
    <p:sldId id="369" r:id="rId112"/>
    <p:sldId id="416" r:id="rId113"/>
    <p:sldId id="415" r:id="rId114"/>
    <p:sldId id="365" r:id="rId115"/>
    <p:sldId id="299" r:id="rId116"/>
    <p:sldId id="300" r:id="rId117"/>
    <p:sldId id="301" r:id="rId118"/>
    <p:sldId id="358" r:id="rId119"/>
    <p:sldId id="356" r:id="rId120"/>
    <p:sldId id="359" r:id="rId121"/>
    <p:sldId id="360" r:id="rId122"/>
    <p:sldId id="414" r:id="rId123"/>
    <p:sldId id="413" r:id="rId124"/>
    <p:sldId id="361" r:id="rId125"/>
    <p:sldId id="357" r:id="rId126"/>
    <p:sldId id="362" r:id="rId127"/>
    <p:sldId id="364" r:id="rId128"/>
    <p:sldId id="363" r:id="rId129"/>
    <p:sldId id="382" r:id="rId13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0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0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notesMaster" Target="notesMasters/notesMaster1.xml"/><Relationship Id="rId132" Type="http://schemas.openxmlformats.org/officeDocument/2006/relationships/printerSettings" Target="printerSettings/printerSettings1.bin"/><Relationship Id="rId133" Type="http://schemas.openxmlformats.org/officeDocument/2006/relationships/presProps" Target="presProps.xml"/><Relationship Id="rId134" Type="http://schemas.openxmlformats.org/officeDocument/2006/relationships/viewProps" Target="viewProps.xml"/><Relationship Id="rId135" Type="http://schemas.openxmlformats.org/officeDocument/2006/relationships/theme" Target="theme/theme1.xml"/><Relationship Id="rId13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18.10.14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Relationship Id="rId3" Type="http://schemas.openxmlformats.org/officeDocument/2006/relationships/hyperlink" Target="https://bitbucket.org/atlassian/jgit-flow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Relationship Id="rId3" Type="http://schemas.openxmlformats.org/officeDocument/2006/relationships/hyperlink" Target="https://github.com/eclipse/egit-github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ÜBUNG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Implementieren Sie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3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hlinkClick r:id="rId2"/>
              </a:rPr>
              <a:t>https</a:t>
            </a:r>
            <a:r>
              <a:rPr lang="de-DE" sz="2000" dirty="0">
                <a:hlinkClick r:id="rId2"/>
              </a:rPr>
              <a:t>://github.com/ajoberstar/</a:t>
            </a:r>
            <a:r>
              <a:rPr lang="de-DE" sz="2000" dirty="0" smtClean="0">
                <a:hlinkClick r:id="rId2"/>
              </a:rPr>
              <a:t>grgit</a:t>
            </a:r>
            <a:endParaRPr lang="de-DE" sz="2000" dirty="0" smtClean="0"/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</a:t>
            </a:r>
            <a:r>
              <a:rPr lang="de-DE" dirty="0" smtClean="0"/>
              <a:t>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hlinkClick r:id="rId3"/>
              </a:rPr>
              <a:t>https://</a:t>
            </a:r>
            <a:r>
              <a:rPr lang="de-DE" sz="2000" dirty="0" err="1">
                <a:hlinkClick r:id="rId3"/>
              </a:rPr>
              <a:t>bitbucket.org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atlassian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jgit-</a:t>
            </a:r>
            <a:r>
              <a:rPr lang="de-DE" sz="2000" dirty="0" err="1" smtClean="0">
                <a:hlinkClick r:id="rId3"/>
              </a:rPr>
              <a:t>flow</a:t>
            </a:r>
            <a:endParaRPr lang="de-DE" sz="2000" dirty="0" smtClean="0"/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Atlassian</a:t>
            </a:r>
            <a:r>
              <a:rPr lang="de-DE" sz="2000" dirty="0" smtClean="0"/>
              <a:t> </a:t>
            </a:r>
            <a:r>
              <a:rPr lang="de-DE" sz="2000" dirty="0" err="1" smtClean="0"/>
              <a:t>jgit-flow</a:t>
            </a:r>
            <a:r>
              <a:rPr lang="de-DE" sz="2000" dirty="0"/>
              <a:t> </a:t>
            </a:r>
            <a:r>
              <a:rPr lang="de-DE" sz="2000" dirty="0" err="1" smtClean="0"/>
              <a:t>Maven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>
                <a:latin typeface="Courier New"/>
                <a:cs typeface="Courier New"/>
              </a:rPr>
              <a:t>File</a:t>
            </a:r>
            <a:r>
              <a:rPr lang="de-DE" sz="1400" b="1" smtClean="0">
                <a:latin typeface="Courier New"/>
                <a:cs typeface="Courier New"/>
              </a:rPr>
              <a:t>(</a:t>
            </a:r>
            <a:r>
              <a:rPr lang="de-DE" sz="1400" b="1">
                <a:latin typeface="Courier New"/>
                <a:cs typeface="Courier New"/>
              </a:rPr>
              <a:t>"</a:t>
            </a:r>
            <a:r>
              <a:rPr lang="de-DE" sz="1400" b="1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hlinkClick r:id="rId3"/>
              </a:rPr>
              <a:t>https://</a:t>
            </a:r>
            <a:r>
              <a:rPr lang="de-DE" sz="2000" dirty="0" err="1">
                <a:hlinkClick r:id="rId3"/>
              </a:rPr>
              <a:t>github.com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eclipse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egit-github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Arbeitsweise </a:t>
            </a:r>
            <a:r>
              <a:rPr lang="de-DE" dirty="0" smtClean="0"/>
              <a:t>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Zwei </a:t>
            </a:r>
            <a:r>
              <a:rPr lang="de-DE" dirty="0" err="1" smtClean="0"/>
              <a:t>Commits</a:t>
            </a:r>
            <a:r>
              <a:rPr lang="de-DE" dirty="0" smtClean="0"/>
              <a:t>:</a:t>
            </a:r>
          </a:p>
          <a:p>
            <a:pPr lvl="2"/>
            <a:r>
              <a:rPr lang="de-DE" dirty="0" smtClean="0"/>
              <a:t>Neue „Release“-Version</a:t>
            </a:r>
          </a:p>
          <a:p>
            <a:pPr lvl="2"/>
            <a:r>
              <a:rPr lang="de-DE" dirty="0" smtClean="0"/>
              <a:t>Neue Snapshot-Version</a:t>
            </a:r>
          </a:p>
          <a:p>
            <a:pPr lvl="1"/>
            <a:r>
              <a:rPr lang="de-DE" dirty="0" smtClean="0"/>
              <a:t>SNAPSHOT </a:t>
            </a:r>
            <a:r>
              <a:rPr lang="de-DE" dirty="0" smtClean="0"/>
              <a:t>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</a:t>
            </a:r>
            <a:r>
              <a:rPr lang="de-DE" dirty="0" smtClean="0"/>
              <a:t>Tag</a:t>
            </a:r>
          </a:p>
          <a:p>
            <a:pPr lvl="1"/>
            <a:r>
              <a:rPr lang="de-DE" dirty="0" smtClean="0"/>
              <a:t>Temporäre Files:</a:t>
            </a:r>
          </a:p>
          <a:p>
            <a:pPr lvl="2"/>
            <a:r>
              <a:rPr lang="de-DE" dirty="0" err="1" smtClean="0"/>
              <a:t>Release.properties</a:t>
            </a:r>
            <a:r>
              <a:rPr lang="de-DE" dirty="0" smtClean="0"/>
              <a:t>: Properties, die eingegeben wurden (u.a.)</a:t>
            </a:r>
          </a:p>
          <a:p>
            <a:pPr lvl="2"/>
            <a:r>
              <a:rPr lang="de-DE" dirty="0" err="1" smtClean="0"/>
              <a:t>Pom.xml.releaseBackup</a:t>
            </a:r>
            <a:r>
              <a:rPr lang="de-DE" dirty="0" smtClean="0"/>
              <a:t>: Sicherung </a:t>
            </a:r>
            <a:r>
              <a:rPr lang="de-DE" dirty="0" err="1" smtClean="0"/>
              <a:t>POM.xml</a:t>
            </a:r>
            <a:r>
              <a:rPr lang="de-DE" dirty="0" smtClean="0"/>
              <a:t> vor dem ersten Aufruf</a:t>
            </a:r>
            <a:endParaRPr lang="de-DE" dirty="0" smtClean="0"/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</a:t>
            </a:r>
            <a:r>
              <a:rPr lang="de-DE" dirty="0" smtClean="0"/>
              <a:t>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Klont das Repository in </a:t>
            </a:r>
            <a:r>
              <a:rPr lang="de-DE" dirty="0" err="1" smtClean="0"/>
              <a:t>temp</a:t>
            </a:r>
            <a:r>
              <a:rPr lang="de-DE" dirty="0" smtClean="0"/>
              <a:t>-Verzeichnis</a:t>
            </a:r>
          </a:p>
          <a:p>
            <a:r>
              <a:rPr lang="de-DE" dirty="0" smtClean="0"/>
              <a:t>Ruft darin 2. </a:t>
            </a:r>
            <a:r>
              <a:rPr lang="de-DE" dirty="0" err="1" smtClean="0"/>
              <a:t>Maven</a:t>
            </a:r>
            <a:r>
              <a:rPr lang="de-DE" dirty="0" smtClean="0"/>
              <a:t> auf</a:t>
            </a:r>
          </a:p>
          <a:p>
            <a:r>
              <a:rPr lang="de-DE" dirty="0" smtClean="0"/>
              <a:t>Führt erneut Tests aus</a:t>
            </a:r>
          </a:p>
          <a:p>
            <a:r>
              <a:rPr lang="de-DE" dirty="0" smtClean="0"/>
              <a:t>Installiert die Artefakte im zentralen </a:t>
            </a:r>
            <a:r>
              <a:rPr lang="de-DE" dirty="0" err="1" smtClean="0"/>
              <a:t>Maven</a:t>
            </a:r>
            <a:r>
              <a:rPr lang="de-DE" dirty="0" smtClean="0"/>
              <a:t>-Repository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</a:t>
            </a:r>
            <a:r>
              <a:rPr lang="de-DE" dirty="0" smtClean="0"/>
              <a:t>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dirty="0" smtClean="0"/>
          </a:p>
          <a:p>
            <a:pPr lvl="1"/>
            <a:r>
              <a:rPr lang="de-DE" sz="2400" dirty="0" smtClean="0"/>
              <a:t>Verwirft die in der </a:t>
            </a:r>
            <a:r>
              <a:rPr lang="de-DE" sz="2400" dirty="0" err="1" smtClean="0"/>
              <a:t>Prepare</a:t>
            </a:r>
            <a:r>
              <a:rPr lang="de-DE" sz="2400" dirty="0" smtClean="0"/>
              <a:t>-Phase gemachten </a:t>
            </a:r>
            <a:r>
              <a:rPr lang="de-DE" sz="2400" dirty="0" smtClean="0"/>
              <a:t>Änderungen</a:t>
            </a:r>
          </a:p>
          <a:p>
            <a:pPr lvl="1"/>
            <a:r>
              <a:rPr lang="de-DE" sz="2400" dirty="0" smtClean="0"/>
              <a:t>Erzeug ein „Rollback-Commit“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r>
              <a:rPr lang="de-DE" dirty="0" smtClean="0"/>
              <a:t>GRAFIK!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hlinkClick r:id="rId2"/>
              </a:rPr>
              <a:t>http://nvie.com/posts/a-successful-git-branching-model/</a:t>
            </a:r>
            <a:endParaRPr lang="de-DE" dirty="0"/>
          </a:p>
          <a:p>
            <a:r>
              <a:rPr lang="de-DE" dirty="0" smtClean="0"/>
              <a:t>Ein aktives Release, ein Release in Entwicklung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dirty="0" err="1">
                <a:latin typeface="Courier New"/>
                <a:cs typeface="Courier New"/>
              </a:rPr>
              <a:t>git</a:t>
            </a:r>
            <a:r>
              <a:rPr lang="de-DE" sz="1400" dirty="0">
                <a:latin typeface="Courier New"/>
                <a:cs typeface="Courier New"/>
              </a:rPr>
              <a:t> log --</a:t>
            </a:r>
            <a:r>
              <a:rPr lang="de-DE" sz="1400" dirty="0" err="1">
                <a:latin typeface="Courier New"/>
                <a:cs typeface="Courier New"/>
              </a:rPr>
              <a:t>oneline</a:t>
            </a:r>
            <a:r>
              <a:rPr lang="de-DE" sz="1400" dirty="0">
                <a:latin typeface="Courier New"/>
                <a:cs typeface="Courier New"/>
              </a:rPr>
              <a:t> --first-</a:t>
            </a:r>
            <a:r>
              <a:rPr lang="de-DE" sz="1400" dirty="0" err="1">
                <a:latin typeface="Courier New"/>
                <a:cs typeface="Courier New"/>
              </a:rPr>
              <a:t>parent</a:t>
            </a:r>
            <a:r>
              <a:rPr lang="de-DE" sz="1400" dirty="0"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r>
              <a:rPr lang="de-DE" dirty="0" smtClean="0"/>
              <a:t>An welchen Features wird gearbeitet?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r>
              <a:rPr lang="de-DE" dirty="0" smtClean="0"/>
              <a:t>Zurücknehmen von Änderungen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revert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5043</Words>
  <Application>Microsoft Macintosh PowerPoint</Application>
  <PresentationFormat>Bildschirmpräsentation (4:3)</PresentationFormat>
  <Paragraphs>1180</Paragraphs>
  <Slides>129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129</vt:i4>
      </vt:variant>
    </vt:vector>
  </HeadingPairs>
  <TitlesOfParts>
    <vt:vector size="13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ALTERNATIVE: GITHUB KLONE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JGIT – ÜBUNG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– SCHRITT 1</vt:lpstr>
      <vt:lpstr>MAVEN-RELEASE-PLUGIN – SCHRITT 2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236</cp:revision>
  <dcterms:created xsi:type="dcterms:W3CDTF">2014-09-28T20:48:12Z</dcterms:created>
  <dcterms:modified xsi:type="dcterms:W3CDTF">2014-10-19T14:23:43Z</dcterms:modified>
</cp:coreProperties>
</file>